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>
            <a:alpha val="5568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B310E-27B2-456E-86AD-BC54473EC811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0D713-937E-4907-8F8A-E77B771D7ED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uk/url?q=https://en.wikipedia.org/wiki/SpongeBob_SquarePants_(character)&amp;sa=U&amp;ved=0ahUKEwiXmeO5w_3PAhUlI8AKHYWrC6UQwW4IFjAA&amp;usg=AFQjCNFUBa_n4a4_Vylgia32lv8VMfDWkg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hyperlink" Target="https://www.google.co.uk/url?q=https://simpsonswiki.com/wiki/Bart_Simpson&amp;sa=U&amp;ved=0ahUKEwjrpZrgwv3PAhUGDsAKHeGMC6wQwW4IGDAB&amp;usg=AFQjCNEOZ_GAlijC1ybF2BMNtYv7iYv1VQ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ogle.co.uk/url?q=http://aretheyoldenough.com/are-they-old-enough/project/dora-explorer/&amp;sa=U&amp;ved=0ahUKEwiKtqKOw_3PAhWlF8AKHfSeD6kQwW4IHDAD&amp;usg=AFQjCNGJG0afqPTpMhPnA-aXYIXZKHWMMQ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google.co.uk/url?q=https://en.wikipedia.org/wiki/Lisa_Simpson&amp;sa=U&amp;ved=0ahUKEwjvvZ7ywv3PAhUDJMAKHUgIAKcQwW4IFjAA&amp;usg=AFQjCNGdeHUyIVrIQrTH9t-6r1JBo_Vy6g" TargetMode="Externa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url?url=http://www.undiscoveredscotland.co.uk/kirkintilloch/kirkintilloch/&amp;rct=j&amp;frm=1&amp;q=&amp;esrc=s&amp;sa=U&amp;ved=0ahUKEwjkmPmrrf3PAhVGKsAKHZ_UDbAQwW4IFjAA&amp;usg=AFQjCNE-vq1h7SxwG5ePrOM-XgkR8U8P8A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Moi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Giving our name, age, birthday and where we live.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Asking someone’s name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Comment </a:t>
            </a:r>
            <a:r>
              <a:rPr lang="en-GB" dirty="0" err="1" smtClean="0"/>
              <a:t>t’appelles-tu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b="1" dirty="0" smtClean="0">
                <a:solidFill>
                  <a:srgbClr val="0070C0"/>
                </a:solidFill>
              </a:rPr>
              <a:t>Je </a:t>
            </a:r>
            <a:r>
              <a:rPr lang="en-GB" b="1" dirty="0" err="1" smtClean="0">
                <a:solidFill>
                  <a:srgbClr val="0070C0"/>
                </a:solidFill>
              </a:rPr>
              <a:t>m’appelle</a:t>
            </a:r>
            <a:r>
              <a:rPr lang="en-GB" b="1" dirty="0" smtClean="0">
                <a:solidFill>
                  <a:srgbClr val="0070C0"/>
                </a:solidFill>
              </a:rPr>
              <a:t>……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Image result for bart simps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284983"/>
            <a:ext cx="1440160" cy="1978051"/>
          </a:xfrm>
          <a:prstGeom prst="rect">
            <a:avLst/>
          </a:prstGeom>
          <a:noFill/>
        </p:spPr>
      </p:pic>
      <p:pic>
        <p:nvPicPr>
          <p:cNvPr id="5124" name="Picture 4" descr="Image result for lisa simps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3284983"/>
            <a:ext cx="1224136" cy="1989221"/>
          </a:xfrm>
          <a:prstGeom prst="rect">
            <a:avLst/>
          </a:prstGeom>
          <a:noFill/>
        </p:spPr>
      </p:pic>
      <p:pic>
        <p:nvPicPr>
          <p:cNvPr id="5126" name="Picture 6" descr="Image result for dora the explore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3284984"/>
            <a:ext cx="1273102" cy="1872208"/>
          </a:xfrm>
          <a:prstGeom prst="rect">
            <a:avLst/>
          </a:prstGeom>
          <a:noFill/>
        </p:spPr>
      </p:pic>
      <p:pic>
        <p:nvPicPr>
          <p:cNvPr id="5128" name="Picture 8" descr="Image result for spongebob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2160" y="3284984"/>
            <a:ext cx="1221482" cy="18696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Asking someone’s 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Quel</a:t>
            </a:r>
            <a:r>
              <a:rPr lang="en-GB" dirty="0" smtClean="0"/>
              <a:t> </a:t>
            </a:r>
            <a:r>
              <a:rPr lang="en-GB" dirty="0" err="1" smtClean="0"/>
              <a:t>âge</a:t>
            </a:r>
            <a:r>
              <a:rPr lang="en-GB" dirty="0" smtClean="0"/>
              <a:t> as-</a:t>
            </a:r>
            <a:r>
              <a:rPr lang="en-GB" dirty="0" err="1" smtClean="0"/>
              <a:t>tu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pPr>
              <a:buNone/>
            </a:pPr>
            <a:r>
              <a:rPr lang="en-GB" sz="3200" b="1" dirty="0"/>
              <a:t>u</a:t>
            </a:r>
            <a:r>
              <a:rPr lang="en-GB" sz="3200" b="1" dirty="0" smtClean="0"/>
              <a:t>n, </a:t>
            </a:r>
            <a:r>
              <a:rPr lang="en-GB" sz="3200" b="1" dirty="0" err="1" smtClean="0">
                <a:solidFill>
                  <a:srgbClr val="0070C0"/>
                </a:solidFill>
              </a:rPr>
              <a:t>deux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FF0000"/>
                </a:solidFill>
              </a:rPr>
              <a:t>trois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00B050"/>
                </a:solidFill>
              </a:rPr>
              <a:t>quatre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7030A0"/>
                </a:solidFill>
              </a:rPr>
              <a:t>cinq</a:t>
            </a:r>
            <a:r>
              <a:rPr lang="en-GB" sz="3200" b="1" dirty="0" smtClean="0"/>
              <a:t>, six, </a:t>
            </a:r>
            <a:r>
              <a:rPr lang="en-GB" sz="3200" b="1" dirty="0" err="1" smtClean="0">
                <a:solidFill>
                  <a:srgbClr val="002060"/>
                </a:solidFill>
              </a:rPr>
              <a:t>sept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FF0000"/>
                </a:solidFill>
              </a:rPr>
              <a:t>huit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chemeClr val="accent3">
                    <a:lumMod val="50000"/>
                  </a:schemeClr>
                </a:solidFill>
              </a:rPr>
              <a:t>neuf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7030A0"/>
                </a:solidFill>
              </a:rPr>
              <a:t>dix</a:t>
            </a:r>
            <a:r>
              <a:rPr lang="en-GB" sz="3200" b="1" dirty="0" smtClean="0"/>
              <a:t>, </a:t>
            </a:r>
            <a:r>
              <a:rPr lang="en-GB" sz="3200" b="1" dirty="0" err="1" smtClean="0"/>
              <a:t>onze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0070C0"/>
                </a:solidFill>
              </a:rPr>
              <a:t>douze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FF0000"/>
                </a:solidFill>
              </a:rPr>
              <a:t>treize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00B050"/>
                </a:solidFill>
              </a:rPr>
              <a:t>quatroze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7030A0"/>
                </a:solidFill>
              </a:rPr>
              <a:t>quinze</a:t>
            </a:r>
            <a:r>
              <a:rPr lang="en-GB" sz="3200" b="1" dirty="0" smtClean="0"/>
              <a:t>, seize, </a:t>
            </a:r>
            <a:r>
              <a:rPr lang="en-GB" sz="3200" b="1" dirty="0" err="1" smtClean="0">
                <a:solidFill>
                  <a:srgbClr val="00B0F0"/>
                </a:solidFill>
              </a:rPr>
              <a:t>dix-sept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FF0000"/>
                </a:solidFill>
              </a:rPr>
              <a:t>dix-huit</a:t>
            </a:r>
            <a:r>
              <a:rPr lang="en-GB" sz="3200" b="1" dirty="0" smtClean="0"/>
              <a:t>, </a:t>
            </a:r>
            <a:r>
              <a:rPr lang="en-GB" sz="3200" b="1" dirty="0" err="1" smtClean="0">
                <a:solidFill>
                  <a:srgbClr val="00B050"/>
                </a:solidFill>
              </a:rPr>
              <a:t>dix-neuf</a:t>
            </a:r>
            <a:r>
              <a:rPr lang="en-GB" sz="3200" b="1" dirty="0" smtClean="0"/>
              <a:t>, </a:t>
            </a:r>
            <a:r>
              <a:rPr lang="en-GB" sz="3200" b="1" dirty="0" err="1" smtClean="0"/>
              <a:t>vingt</a:t>
            </a:r>
            <a:r>
              <a:rPr lang="en-GB" sz="3200" b="1" dirty="0" smtClean="0"/>
              <a:t>!</a:t>
            </a:r>
            <a:endParaRPr lang="en-GB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>
                <a:solidFill>
                  <a:srgbClr val="0070C0"/>
                </a:solidFill>
              </a:rPr>
              <a:t>J’ai</a:t>
            </a:r>
            <a:r>
              <a:rPr lang="en-GB" dirty="0" smtClean="0">
                <a:solidFill>
                  <a:srgbClr val="0070C0"/>
                </a:solidFill>
              </a:rPr>
              <a:t> ….. </a:t>
            </a:r>
            <a:r>
              <a:rPr lang="en-GB" dirty="0" err="1" smtClean="0">
                <a:solidFill>
                  <a:srgbClr val="0070C0"/>
                </a:solidFill>
              </a:rPr>
              <a:t>ans</a:t>
            </a:r>
            <a:endParaRPr lang="en-GB" dirty="0" smtClean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https://www.youtube.com/watch?v=UsEz58BblMY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Asking someone’s birthday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957783"/>
          </a:xfrm>
        </p:spPr>
        <p:txBody>
          <a:bodyPr>
            <a:noAutofit/>
          </a:bodyPr>
          <a:lstStyle/>
          <a:p>
            <a:r>
              <a:rPr lang="en-GB" sz="2800" dirty="0" err="1" smtClean="0"/>
              <a:t>Quelle</a:t>
            </a:r>
            <a:r>
              <a:rPr lang="en-GB" sz="2800" dirty="0" smtClean="0"/>
              <a:t> </a:t>
            </a:r>
            <a:r>
              <a:rPr lang="en-GB" sz="2800" dirty="0" err="1" smtClean="0"/>
              <a:t>est</a:t>
            </a:r>
            <a:r>
              <a:rPr lang="en-GB" sz="2800" dirty="0" smtClean="0"/>
              <a:t> la date de ton </a:t>
            </a:r>
            <a:r>
              <a:rPr lang="en-GB" sz="2800" dirty="0" err="1" smtClean="0"/>
              <a:t>anniversaire</a:t>
            </a:r>
            <a:r>
              <a:rPr lang="en-GB" sz="2800" dirty="0"/>
              <a:t>?</a:t>
            </a:r>
            <a:endParaRPr lang="en-GB" sz="28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fr-FR" sz="3200" b="1" dirty="0" smtClean="0"/>
              <a:t>janvier, </a:t>
            </a:r>
            <a:r>
              <a:rPr lang="fr-FR" sz="3200" b="1" dirty="0" smtClean="0">
                <a:solidFill>
                  <a:srgbClr val="FF0000"/>
                </a:solidFill>
              </a:rPr>
              <a:t>février</a:t>
            </a:r>
            <a:r>
              <a:rPr lang="fr-FR" sz="3200" b="1" dirty="0" smtClean="0"/>
              <a:t>, </a:t>
            </a:r>
            <a:r>
              <a:rPr lang="fr-FR" sz="3200" b="1" dirty="0" smtClean="0">
                <a:solidFill>
                  <a:srgbClr val="00B050"/>
                </a:solidFill>
              </a:rPr>
              <a:t>mars</a:t>
            </a:r>
            <a:r>
              <a:rPr lang="fr-FR" sz="3200" b="1" dirty="0" smtClean="0"/>
              <a:t>, </a:t>
            </a:r>
            <a:r>
              <a:rPr lang="fr-FR" sz="3200" b="1" dirty="0" smtClean="0">
                <a:solidFill>
                  <a:srgbClr val="7030A0"/>
                </a:solidFill>
              </a:rPr>
              <a:t>avril</a:t>
            </a:r>
            <a:r>
              <a:rPr lang="fr-FR" sz="3200" b="1" dirty="0" smtClean="0"/>
              <a:t>, </a:t>
            </a:r>
            <a:r>
              <a:rPr lang="fr-FR" sz="3200" b="1" dirty="0" smtClean="0">
                <a:solidFill>
                  <a:srgbClr val="00B0F0"/>
                </a:solidFill>
              </a:rPr>
              <a:t>mai</a:t>
            </a:r>
            <a:r>
              <a:rPr lang="fr-FR" sz="3200" b="1" dirty="0" smtClean="0"/>
              <a:t>, juin, </a:t>
            </a:r>
            <a:r>
              <a:rPr lang="fr-FR" sz="3200" b="1" dirty="0" smtClean="0">
                <a:solidFill>
                  <a:srgbClr val="FF0000"/>
                </a:solidFill>
              </a:rPr>
              <a:t>juillet</a:t>
            </a:r>
            <a:r>
              <a:rPr lang="fr-FR" sz="3200" b="1" smtClean="0"/>
              <a:t>, août</a:t>
            </a:r>
            <a:r>
              <a:rPr lang="fr-FR" sz="3200" b="1" dirty="0" smtClean="0"/>
              <a:t>, </a:t>
            </a:r>
            <a:r>
              <a:rPr lang="fr-FR" sz="3200" b="1" dirty="0" smtClean="0">
                <a:solidFill>
                  <a:srgbClr val="00B050"/>
                </a:solidFill>
              </a:rPr>
              <a:t>septembre</a:t>
            </a:r>
            <a:r>
              <a:rPr lang="fr-FR" sz="3200" b="1" dirty="0" smtClean="0"/>
              <a:t>, </a:t>
            </a:r>
            <a:r>
              <a:rPr lang="fr-FR" sz="3200" b="1" dirty="0" smtClean="0">
                <a:solidFill>
                  <a:srgbClr val="7030A0"/>
                </a:solidFill>
              </a:rPr>
              <a:t>octobre</a:t>
            </a:r>
            <a:r>
              <a:rPr lang="fr-FR" sz="3200" b="1" dirty="0" smtClean="0"/>
              <a:t>, </a:t>
            </a:r>
            <a:r>
              <a:rPr lang="fr-FR" sz="3200" b="1" dirty="0" smtClean="0">
                <a:solidFill>
                  <a:srgbClr val="00B0F0"/>
                </a:solidFill>
              </a:rPr>
              <a:t>novembre</a:t>
            </a:r>
            <a:r>
              <a:rPr lang="fr-FR" sz="3200" b="1" dirty="0" smtClean="0"/>
              <a:t>, décembre</a:t>
            </a:r>
            <a:endParaRPr lang="fr-FR" sz="3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1224136"/>
          </a:xfrm>
        </p:spPr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r>
              <a:rPr lang="en-GB" sz="11200" dirty="0" smtClean="0">
                <a:solidFill>
                  <a:srgbClr val="002060"/>
                </a:solidFill>
              </a:rPr>
              <a:t>Mon </a:t>
            </a:r>
            <a:r>
              <a:rPr lang="en-GB" sz="11200" dirty="0" err="1" smtClean="0">
                <a:solidFill>
                  <a:srgbClr val="002060"/>
                </a:solidFill>
              </a:rPr>
              <a:t>anniversaire</a:t>
            </a:r>
            <a:r>
              <a:rPr lang="en-GB" sz="11200" dirty="0" smtClean="0">
                <a:solidFill>
                  <a:srgbClr val="002060"/>
                </a:solidFill>
              </a:rPr>
              <a:t> </a:t>
            </a:r>
            <a:r>
              <a:rPr lang="en-GB" sz="11200" dirty="0" err="1" smtClean="0">
                <a:solidFill>
                  <a:srgbClr val="002060"/>
                </a:solidFill>
              </a:rPr>
              <a:t>c’est</a:t>
            </a:r>
            <a:r>
              <a:rPr lang="en-GB" sz="11200" dirty="0" smtClean="0">
                <a:solidFill>
                  <a:srgbClr val="002060"/>
                </a:solidFill>
              </a:rPr>
              <a:t> le ..</a:t>
            </a:r>
            <a:r>
              <a:rPr lang="en-GB" sz="11200" dirty="0" smtClean="0">
                <a:solidFill>
                  <a:srgbClr val="00B050"/>
                </a:solidFill>
              </a:rPr>
              <a:t>number</a:t>
            </a:r>
            <a:r>
              <a:rPr lang="en-GB" sz="11200" dirty="0" smtClean="0">
                <a:solidFill>
                  <a:srgbClr val="002060"/>
                </a:solidFill>
              </a:rPr>
              <a:t>… …</a:t>
            </a:r>
            <a:r>
              <a:rPr lang="en-GB" sz="11200" dirty="0" smtClean="0">
                <a:solidFill>
                  <a:srgbClr val="C00000"/>
                </a:solidFill>
              </a:rPr>
              <a:t>month</a:t>
            </a:r>
            <a:r>
              <a:rPr lang="en-GB" sz="11200" dirty="0" smtClean="0">
                <a:solidFill>
                  <a:srgbClr val="002060"/>
                </a:solidFill>
              </a:rPr>
              <a:t>……..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E.g. Mon </a:t>
            </a:r>
            <a:r>
              <a:rPr lang="en-GB" dirty="0" err="1" smtClean="0"/>
              <a:t>anniversaire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le </a:t>
            </a:r>
            <a:r>
              <a:rPr lang="en-GB" u="sng" dirty="0" smtClean="0">
                <a:solidFill>
                  <a:srgbClr val="00B050"/>
                </a:solidFill>
              </a:rPr>
              <a:t>30</a:t>
            </a:r>
            <a:r>
              <a:rPr lang="en-GB" dirty="0" smtClean="0"/>
              <a:t> </a:t>
            </a:r>
            <a:r>
              <a:rPr lang="en-GB" u="sng" dirty="0" err="1" smtClean="0">
                <a:solidFill>
                  <a:srgbClr val="C00000"/>
                </a:solidFill>
              </a:rPr>
              <a:t>décembre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Asking where someone lives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Où</a:t>
            </a:r>
            <a:r>
              <a:rPr lang="en-GB" dirty="0" smtClean="0"/>
              <a:t> </a:t>
            </a:r>
            <a:r>
              <a:rPr lang="en-GB" dirty="0" err="1" smtClean="0"/>
              <a:t>habites-tu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err="1" smtClean="0"/>
              <a:t>J’habite</a:t>
            </a:r>
            <a:r>
              <a:rPr lang="en-GB" dirty="0" smtClean="0"/>
              <a:t> à …town…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J’habite</a:t>
            </a:r>
            <a:r>
              <a:rPr lang="en-GB" dirty="0" smtClean="0"/>
              <a:t> à </a:t>
            </a:r>
            <a:r>
              <a:rPr lang="en-GB" u="sng" dirty="0" err="1" smtClean="0"/>
              <a:t>Kirkintilloch</a:t>
            </a:r>
            <a:r>
              <a:rPr lang="en-GB" dirty="0" smtClean="0"/>
              <a:t>, en </a:t>
            </a:r>
            <a:r>
              <a:rPr lang="en-GB" dirty="0" err="1" smtClean="0"/>
              <a:t>Ecosse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6" name="Picture 2" descr="Image result for kirkintilloc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045" y="3140968"/>
            <a:ext cx="3080423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put it all together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Comment t’appelles-tu?</a:t>
            </a:r>
          </a:p>
          <a:p>
            <a:endParaRPr lang="fr-FR" dirty="0" smtClean="0"/>
          </a:p>
          <a:p>
            <a:r>
              <a:rPr lang="fr-FR" dirty="0" smtClean="0"/>
              <a:t>Quel âge as-tu?</a:t>
            </a:r>
          </a:p>
          <a:p>
            <a:endParaRPr lang="fr-FR" dirty="0" smtClean="0"/>
          </a:p>
          <a:p>
            <a:r>
              <a:rPr lang="fr-FR" dirty="0" smtClean="0"/>
              <a:t>Quelle est la date de ton anniversaire?</a:t>
            </a:r>
          </a:p>
          <a:p>
            <a:endParaRPr lang="fr-FR" dirty="0" smtClean="0"/>
          </a:p>
          <a:p>
            <a:r>
              <a:rPr lang="fr-FR" dirty="0" smtClean="0"/>
              <a:t>Où habites-tu?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Je </a:t>
            </a:r>
            <a:r>
              <a:rPr lang="en-GB" b="1" dirty="0" err="1" smtClean="0">
                <a:solidFill>
                  <a:srgbClr val="0070C0"/>
                </a:solidFill>
              </a:rPr>
              <a:t>m’appelle</a:t>
            </a:r>
            <a:r>
              <a:rPr lang="en-GB" b="1" dirty="0" smtClean="0">
                <a:solidFill>
                  <a:srgbClr val="0070C0"/>
                </a:solidFill>
              </a:rPr>
              <a:t>…..</a:t>
            </a:r>
            <a:endParaRPr lang="en-GB" b="1" dirty="0">
              <a:solidFill>
                <a:srgbClr val="0070C0"/>
              </a:solidFill>
            </a:endParaRPr>
          </a:p>
          <a:p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b="1" dirty="0" err="1" smtClean="0">
                <a:solidFill>
                  <a:srgbClr val="0070C0"/>
                </a:solidFill>
              </a:rPr>
              <a:t>J’ai</a:t>
            </a:r>
            <a:r>
              <a:rPr lang="en-GB" b="1" dirty="0" smtClean="0">
                <a:solidFill>
                  <a:srgbClr val="0070C0"/>
                </a:solidFill>
              </a:rPr>
              <a:t> ….</a:t>
            </a:r>
            <a:r>
              <a:rPr lang="en-GB" b="1" dirty="0" err="1" smtClean="0">
                <a:solidFill>
                  <a:srgbClr val="0070C0"/>
                </a:solidFill>
              </a:rPr>
              <a:t>ans</a:t>
            </a:r>
            <a:endParaRPr lang="en-GB" b="1" dirty="0" smtClean="0">
              <a:solidFill>
                <a:srgbClr val="0070C0"/>
              </a:solidFill>
            </a:endParaRPr>
          </a:p>
          <a:p>
            <a:endParaRPr lang="en-GB" b="1" dirty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rgbClr val="0070C0"/>
                </a:solidFill>
              </a:rPr>
              <a:t>Mon </a:t>
            </a:r>
            <a:r>
              <a:rPr lang="en-GB" b="1" dirty="0" err="1" smtClean="0">
                <a:solidFill>
                  <a:srgbClr val="0070C0"/>
                </a:solidFill>
              </a:rPr>
              <a:t>anniversaire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</a:rPr>
              <a:t>c’est</a:t>
            </a:r>
            <a:r>
              <a:rPr lang="en-GB" b="1" dirty="0" smtClean="0">
                <a:solidFill>
                  <a:srgbClr val="0070C0"/>
                </a:solidFill>
              </a:rPr>
              <a:t> le ….  ……….</a:t>
            </a:r>
          </a:p>
          <a:p>
            <a:endParaRPr lang="en-GB" b="1" dirty="0">
              <a:solidFill>
                <a:srgbClr val="0070C0"/>
              </a:solidFill>
            </a:endParaRPr>
          </a:p>
          <a:p>
            <a:r>
              <a:rPr lang="en-GB" b="1" dirty="0" err="1" smtClean="0">
                <a:solidFill>
                  <a:srgbClr val="0070C0"/>
                </a:solidFill>
              </a:rPr>
              <a:t>J’habite</a:t>
            </a:r>
            <a:r>
              <a:rPr lang="en-GB" b="1" dirty="0" smtClean="0">
                <a:solidFill>
                  <a:srgbClr val="0070C0"/>
                </a:solidFill>
              </a:rPr>
              <a:t> à……..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185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Moi</vt:lpstr>
      <vt:lpstr>Asking someone’s name</vt:lpstr>
      <vt:lpstr>Asking someone’s age</vt:lpstr>
      <vt:lpstr>Asking someone’s birthday</vt:lpstr>
      <vt:lpstr>Asking where someone lives</vt:lpstr>
      <vt:lpstr>Now put it all together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Moi</dc:title>
  <dc:creator>016smccahill</dc:creator>
  <cp:lastModifiedBy>073rmcgrory</cp:lastModifiedBy>
  <cp:revision>7</cp:revision>
  <dcterms:created xsi:type="dcterms:W3CDTF">2016-10-28T10:43:49Z</dcterms:created>
  <dcterms:modified xsi:type="dcterms:W3CDTF">2019-10-08T12:53:16Z</dcterms:modified>
</cp:coreProperties>
</file>